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3"/>
    <p:sldId id="281" r:id="rId4"/>
    <p:sldId id="317" r:id="rId5"/>
    <p:sldId id="299" r:id="rId6"/>
    <p:sldId id="283" r:id="rId7"/>
    <p:sldId id="268" r:id="rId8"/>
    <p:sldId id="319" r:id="rId9"/>
    <p:sldId id="313" r:id="rId10"/>
    <p:sldId id="269" r:id="rId11"/>
    <p:sldId id="270" r:id="rId12"/>
    <p:sldId id="295" r:id="rId13"/>
    <p:sldId id="288" r:id="rId14"/>
    <p:sldId id="31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5165DCE-EAE4-485F-A0F1-C10CDDE40C47}">
          <p14:sldIdLst>
            <p14:sldId id="256"/>
            <p14:sldId id="281"/>
            <p14:sldId id="317"/>
            <p14:sldId id="299"/>
            <p14:sldId id="283"/>
            <p14:sldId id="268"/>
            <p14:sldId id="319"/>
            <p14:sldId id="313"/>
            <p14:sldId id="269"/>
            <p14:sldId id="270"/>
            <p14:sldId id="295"/>
            <p14:sldId id="288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3FB33-6A2D-4EA9-8250-9385C99B6B9D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12E94-A457-4944-A96B-CA90B6C6637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18.wdp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Учителями славится Россия, Ученики приносят славу ей…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Выпускники 21 века. Часть1.</a:t>
            </a:r>
            <a:endParaRPr lang="ru-RU" dirty="0"/>
          </a:p>
          <a:p>
            <a:r>
              <a:rPr lang="ru-RU" dirty="0"/>
              <a:t> 2000-2013 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" b="2805"/>
          <a:stretch>
            <a:fillRect/>
          </a:stretch>
        </p:blipFill>
        <p:spPr bwMode="auto">
          <a:xfrm>
            <a:off x="2339752" y="260648"/>
            <a:ext cx="451931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51920" y="2091855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anose="020B0502040204020203" pitchFamily="34" charset="0"/>
              </a:rPr>
              <a:t>2008 года </a:t>
            </a:r>
            <a:endParaRPr lang="ru-RU" sz="3600" b="1" i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K40\Desktop\Юбилей  школы\уЧИТЕЛЯ -ВЫПУСКНИКИ\г.А\фото выпускников 9в- 2010\выпуск 2010 9в класс (7в класс после субботника).JPG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34" y="404664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630932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Выпуск 2010  года. 7 класс 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K40\Desktop\на слайд шоу\IMG-20251115-WA003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" r="547"/>
          <a:stretch>
            <a:fillRect/>
          </a:stretch>
        </p:blipFill>
        <p:spPr bwMode="auto">
          <a:xfrm>
            <a:off x="395536" y="260648"/>
            <a:ext cx="8280920" cy="614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1955" b="53591"/>
          <a:stretch>
            <a:fillRect/>
          </a:stretch>
        </p:blipFill>
        <p:spPr bwMode="auto">
          <a:xfrm>
            <a:off x="467544" y="404664"/>
            <a:ext cx="820891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38132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2013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5" t="1106"/>
          <a:stretch>
            <a:fillRect/>
          </a:stretch>
        </p:blipFill>
        <p:spPr bwMode="auto">
          <a:xfrm rot="5400000">
            <a:off x="1506143" y="-1065983"/>
            <a:ext cx="5915692" cy="842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6165304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2000 года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" b="1882"/>
          <a:stretch>
            <a:fillRect/>
          </a:stretch>
        </p:blipFill>
        <p:spPr>
          <a:xfrm>
            <a:off x="251520" y="131840"/>
            <a:ext cx="4824536" cy="3408255"/>
          </a:xfrm>
        </p:spPr>
      </p:pic>
      <p:sp>
        <p:nvSpPr>
          <p:cNvPr id="8" name="TextBox 7"/>
          <p:cNvSpPr txBox="1"/>
          <p:nvPr/>
        </p:nvSpPr>
        <p:spPr>
          <a:xfrm>
            <a:off x="611560" y="616530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2001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40095"/>
            <a:ext cx="5260975" cy="3129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" b="51683"/>
          <a:stretch>
            <a:fillRect/>
          </a:stretch>
        </p:blipFill>
        <p:spPr>
          <a:xfrm>
            <a:off x="395536" y="260648"/>
            <a:ext cx="8280920" cy="5564337"/>
          </a:xfrm>
        </p:spPr>
      </p:pic>
      <p:sp>
        <p:nvSpPr>
          <p:cNvPr id="7" name="TextBox 6"/>
          <p:cNvSpPr txBox="1"/>
          <p:nvPr/>
        </p:nvSpPr>
        <p:spPr>
          <a:xfrm>
            <a:off x="677023" y="601199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2002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1825" y="336505"/>
            <a:ext cx="5460781" cy="608286"/>
          </a:xfrm>
        </p:spPr>
        <p:txBody>
          <a:bodyPr>
            <a:normAutofit fontScale="90000"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3"/>
          <a:stretch>
            <a:fillRect/>
          </a:stretch>
        </p:blipFill>
        <p:spPr>
          <a:xfrm>
            <a:off x="255138" y="3522420"/>
            <a:ext cx="3965093" cy="2747479"/>
          </a:xfrm>
          <a:prstGeom prst="rect">
            <a:avLst/>
          </a:prstGeom>
        </p:spPr>
      </p:pic>
      <p:sp>
        <p:nvSpPr>
          <p:cNvPr id="12" name="Заголовок 1"/>
          <p:cNvSpPr txBox="1"/>
          <p:nvPr/>
        </p:nvSpPr>
        <p:spPr>
          <a:xfrm>
            <a:off x="1186355" y="466397"/>
            <a:ext cx="6524954" cy="6082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13" name="Заголовок 1"/>
          <p:cNvSpPr txBox="1"/>
          <p:nvPr/>
        </p:nvSpPr>
        <p:spPr>
          <a:xfrm>
            <a:off x="957755" y="801610"/>
            <a:ext cx="6524954" cy="4365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14495" y="6268670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2003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656"/>
            <a:ext cx="4896544" cy="3336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573325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2004  года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84984"/>
            <a:ext cx="4870685" cy="3502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2"/>
          <a:stretch>
            <a:fillRect/>
          </a:stretch>
        </p:blipFill>
        <p:spPr bwMode="auto">
          <a:xfrm>
            <a:off x="136831" y="260648"/>
            <a:ext cx="494591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b="1" dirty="0" smtClean="0"/>
              <a:t>2005 год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573325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2004  года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2" name="Picture 4" descr="C:\Users\Nm\Desktop\IMG_20251211_084109_592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4753053" cy="439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C:\Users\Nm\Desktop\2025-12-11_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323" y="188640"/>
            <a:ext cx="490906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22" b="5380"/>
          <a:stretch>
            <a:fillRect/>
          </a:stretch>
        </p:blipFill>
        <p:spPr bwMode="auto">
          <a:xfrm>
            <a:off x="323528" y="188640"/>
            <a:ext cx="855085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634760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2006 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7704856" cy="5797905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WPS Presentation</Application>
  <PresentationFormat>Экран (4:3)</PresentationFormat>
  <Paragraphs>27</Paragraphs>
  <Slides>13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SimSun</vt:lpstr>
      <vt:lpstr>Wingdings</vt:lpstr>
      <vt:lpstr>Bahnschrift Light SemiCondensed</vt:lpstr>
      <vt:lpstr>Calibri</vt:lpstr>
      <vt:lpstr>Microsoft YaHei</vt:lpstr>
      <vt:lpstr>Arial Unicode MS</vt:lpstr>
      <vt:lpstr>Тема Office</vt:lpstr>
      <vt:lpstr>Учителями славится Россия, Ученики приносят славу ей…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2005 год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K40</dc:creator>
  <cp:lastModifiedBy>WPS_1780393337</cp:lastModifiedBy>
  <cp:revision>57</cp:revision>
  <dcterms:created xsi:type="dcterms:W3CDTF">2026-06-28T11:38:00Z</dcterms:created>
  <dcterms:modified xsi:type="dcterms:W3CDTF">2026-06-28T12:16:17Z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CA0DD5C045CB49CC89B9B95285139DA8_13</vt:lpwstr>
  </property>
  <property fmtid="{D5CDD505-2E9C-101B-9397-08002B2CF9AE}" pid="3" name="KSOProductBuildVer">
    <vt:lpwstr>1049-12.1.0.26880</vt:lpwstr>
  </property>
</Properties>
</file>